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4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7391" autoAdjust="0"/>
  </p:normalViewPr>
  <p:slideViewPr>
    <p:cSldViewPr>
      <p:cViewPr varScale="1">
        <p:scale>
          <a:sx n="67" d="100"/>
          <a:sy n="67" d="100"/>
        </p:scale>
        <p:origin x="-13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2A34D-8B86-43CF-9A1E-9E5A85662BE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811E-30E5-46B6-BD9F-C46EB93B7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CAC99-DE0C-4A7D-8354-7EB90FB78CDE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gif"/><Relationship Id="rId10" Type="http://schemas.openxmlformats.org/officeDocument/2006/relationships/image" Target="../media/image5.png"/><Relationship Id="rId4" Type="http://schemas.openxmlformats.org/officeDocument/2006/relationships/image" Target="../media/image1.jpeg"/><Relationship Id="rId9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audio" Target="../media/audio1.wav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3.xml"/><Relationship Id="rId4" Type="http://schemas.openxmlformats.org/officeDocument/2006/relationships/image" Target="../media/image1.jpeg"/><Relationship Id="rId9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7.xml"/><Relationship Id="rId3" Type="http://schemas.openxmlformats.org/officeDocument/2006/relationships/audio" Target="../media/audio1.wav"/><Relationship Id="rId21" Type="http://schemas.openxmlformats.org/officeDocument/2006/relationships/slide" Target="slide13.xml"/><Relationship Id="rId7" Type="http://schemas.openxmlformats.org/officeDocument/2006/relationships/image" Target="../media/image8.gif"/><Relationship Id="rId12" Type="http://schemas.openxmlformats.org/officeDocument/2006/relationships/slide" Target="slide8.xml"/><Relationship Id="rId17" Type="http://schemas.openxmlformats.org/officeDocument/2006/relationships/slide" Target="slide18.xml"/><Relationship Id="rId2" Type="http://schemas.openxmlformats.org/officeDocument/2006/relationships/notesSlide" Target="../notesSlides/notesSlide3.xml"/><Relationship Id="rId16" Type="http://schemas.openxmlformats.org/officeDocument/2006/relationships/slide" Target="slide14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11" Type="http://schemas.openxmlformats.org/officeDocument/2006/relationships/slide" Target="slide6.xml"/><Relationship Id="rId5" Type="http://schemas.openxmlformats.org/officeDocument/2006/relationships/image" Target="../media/image2.gif"/><Relationship Id="rId15" Type="http://schemas.openxmlformats.org/officeDocument/2006/relationships/slide" Target="slide11.xml"/><Relationship Id="rId23" Type="http://schemas.openxmlformats.org/officeDocument/2006/relationships/slide" Target="slide15.xml"/><Relationship Id="rId10" Type="http://schemas.openxmlformats.org/officeDocument/2006/relationships/slide" Target="slide5.xml"/><Relationship Id="rId19" Type="http://schemas.openxmlformats.org/officeDocument/2006/relationships/slide" Target="slide16.xml"/><Relationship Id="rId4" Type="http://schemas.openxmlformats.org/officeDocument/2006/relationships/image" Target="../media/image1.jpeg"/><Relationship Id="rId9" Type="http://schemas.openxmlformats.org/officeDocument/2006/relationships/image" Target="../media/image6.gif"/><Relationship Id="rId14" Type="http://schemas.openxmlformats.org/officeDocument/2006/relationships/slide" Target="slide10.xml"/><Relationship Id="rId22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slide" Target="slide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58016" y="857232"/>
            <a:ext cx="1965085" cy="709614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55" name="TextBox 54"/>
          <p:cNvSpPr txBox="1"/>
          <p:nvPr/>
        </p:nvSpPr>
        <p:spPr>
          <a:xfrm>
            <a:off x="1857356" y="1785926"/>
            <a:ext cx="5429288" cy="3000395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Кто быстрее</a:t>
            </a:r>
            <a:endParaRPr lang="ru-RU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8" name="Рисунок 57" descr="TN_Techy_04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48" y="571480"/>
            <a:ext cx="1280160" cy="1261872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9" name="Рисунок 8" descr="Рисунок6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4000504"/>
            <a:ext cx="1859126" cy="2529631"/>
          </a:xfrm>
          <a:prstGeom prst="rect">
            <a:avLst/>
          </a:prstGeom>
        </p:spPr>
      </p:pic>
      <p:pic>
        <p:nvPicPr>
          <p:cNvPr id="10" name="Рисунок 9" descr="Рисунок7.png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467738" y="4000504"/>
            <a:ext cx="1676262" cy="2535727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You're going to have to really </a:t>
            </a:r>
            <a:r>
              <a:rPr lang="en-US" sz="4000" b="1" dirty="0" smtClean="0">
                <a:solidFill>
                  <a:srgbClr val="C00000"/>
                </a:solidFill>
              </a:rPr>
              <a:t>use your noodle</a:t>
            </a:r>
            <a:r>
              <a:rPr lang="en-US" sz="4000" dirty="0" smtClean="0"/>
              <a:t> on this crossword puzzle. It's very difficult</a:t>
            </a:r>
            <a:r>
              <a:rPr lang="en-US" sz="4000" dirty="0" smtClean="0"/>
              <a:t>!</a:t>
            </a:r>
            <a:endParaRPr lang="en-US" sz="3200" dirty="0" smtClean="0"/>
          </a:p>
          <a:p>
            <a:pPr algn="ctr"/>
            <a:r>
              <a:rPr lang="en-US" sz="3200" dirty="0" smtClean="0"/>
              <a:t>    </a:t>
            </a: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use your brain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7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split orient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59632" y="12687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I'm </a:t>
            </a:r>
            <a:r>
              <a:rPr lang="en-US" sz="3200" b="1" dirty="0" smtClean="0">
                <a:solidFill>
                  <a:srgbClr val="C00000"/>
                </a:solidFill>
              </a:rPr>
              <a:t>nuts about</a:t>
            </a:r>
            <a:r>
              <a:rPr lang="en-US" sz="3200" dirty="0" smtClean="0"/>
              <a:t> classical </a:t>
            </a:r>
            <a:endParaRPr lang="ru-RU" sz="3200" dirty="0" smtClean="0"/>
          </a:p>
          <a:p>
            <a:pPr algn="ctr"/>
            <a:r>
              <a:rPr lang="en-US" sz="3200" dirty="0" smtClean="0"/>
              <a:t>music </a:t>
            </a:r>
            <a:r>
              <a:rPr lang="en-US" sz="3200" dirty="0" smtClean="0"/>
              <a:t>these days.</a:t>
            </a:r>
            <a:endParaRPr lang="en-US" sz="32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91680" y="515719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like a lot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8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over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Your daughter is </a:t>
            </a:r>
            <a:r>
              <a:rPr lang="en-US" sz="4000" b="1" dirty="0" smtClean="0">
                <a:solidFill>
                  <a:srgbClr val="C00000"/>
                </a:solidFill>
              </a:rPr>
              <a:t>one smart cookie</a:t>
            </a:r>
            <a:r>
              <a:rPr lang="en-US" sz="4000" dirty="0" smtClean="0"/>
              <a:t>. She reads much higher than her grade level.</a:t>
            </a:r>
            <a:endParaRPr lang="en-US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a very intelligent person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Don’t worry! This test is </a:t>
            </a:r>
            <a:r>
              <a:rPr lang="en-US" sz="4000" b="1" dirty="0" smtClean="0">
                <a:solidFill>
                  <a:srgbClr val="C00000"/>
                </a:solidFill>
              </a:rPr>
              <a:t>piece of cake</a:t>
            </a:r>
            <a:r>
              <a:rPr lang="en-US" sz="4000" dirty="0" smtClean="0"/>
              <a:t>.   I finished it in twenty minutes.</a:t>
            </a:r>
            <a:endParaRPr lang="en-US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easy, simple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over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68760"/>
            <a:ext cx="6572296" cy="35175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00" dirty="0" smtClean="0"/>
          </a:p>
          <a:p>
            <a:pPr algn="ctr"/>
            <a:r>
              <a:rPr lang="en-US" sz="3600" dirty="0" smtClean="0"/>
              <a:t>They couldn't get to sleep because they </a:t>
            </a:r>
            <a:endParaRPr lang="ru-RU" sz="3600" dirty="0" smtClean="0"/>
          </a:p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were </a:t>
            </a:r>
            <a:r>
              <a:rPr lang="en-US" sz="3600" b="1" dirty="0" smtClean="0">
                <a:solidFill>
                  <a:srgbClr val="C00000"/>
                </a:solidFill>
              </a:rPr>
              <a:t>full of beans</a:t>
            </a:r>
            <a:r>
              <a:rPr lang="en-US" sz="3600" dirty="0" smtClean="0"/>
              <a:t>.</a:t>
            </a:r>
          </a:p>
          <a:p>
            <a:pPr algn="ctr"/>
            <a:endParaRPr lang="ru-RU" sz="3500" dirty="0" smtClean="0"/>
          </a:p>
          <a:p>
            <a:pPr algn="ctr"/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to have lots of energy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3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59632" y="1340768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Грустный – </a:t>
            </a:r>
            <a:r>
              <a:rPr lang="en-US" sz="4000" dirty="0" smtClean="0"/>
              <a:t>SAD</a:t>
            </a:r>
            <a:endParaRPr lang="ru-RU" sz="4000" dirty="0" smtClean="0"/>
          </a:p>
          <a:p>
            <a:pPr algn="ctr"/>
            <a:r>
              <a:rPr lang="ru-RU" sz="4000" dirty="0" smtClean="0"/>
              <a:t>Мы знаем точно,</a:t>
            </a:r>
          </a:p>
          <a:p>
            <a:pPr algn="ctr"/>
            <a:r>
              <a:rPr lang="ru-RU" sz="4000" dirty="0" smtClean="0"/>
              <a:t>А счастливый – это…?</a:t>
            </a:r>
          </a:p>
          <a:p>
            <a:pPr algn="ctr"/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Happy - </a:t>
            </a:r>
            <a:r>
              <a:rPr lang="ru-RU" sz="2000" dirty="0" smtClean="0"/>
              <a:t>счастливый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spli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115616" y="1196752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He never phoned his mother. He was a </a:t>
            </a:r>
            <a:r>
              <a:rPr lang="en-US" sz="3200" b="1" dirty="0" smtClean="0">
                <a:solidFill>
                  <a:srgbClr val="C00000"/>
                </a:solidFill>
              </a:rPr>
              <a:t>bad egg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547664" y="5085184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1C67BB"/>
                </a:solidFill>
              </a:rPr>
              <a:t>а </a:t>
            </a:r>
            <a:r>
              <a:rPr lang="en-US" sz="2000" b="1" i="1" dirty="0" smtClean="0">
                <a:solidFill>
                  <a:srgbClr val="1C67BB"/>
                </a:solidFill>
              </a:rPr>
              <a:t>person</a:t>
            </a:r>
            <a:r>
              <a:rPr lang="en-US" sz="2000" dirty="0" smtClean="0"/>
              <a:t> </a:t>
            </a:r>
            <a:r>
              <a:rPr lang="en-US" sz="2000" b="1" i="1" dirty="0" smtClean="0">
                <a:solidFill>
                  <a:srgbClr val="1C67BB"/>
                </a:solidFill>
              </a:rPr>
              <a:t>who cannot </a:t>
            </a:r>
            <a:r>
              <a:rPr lang="ru-RU" sz="2000" b="1" i="1" dirty="0" smtClean="0">
                <a:solidFill>
                  <a:srgbClr val="1C67BB"/>
                </a:solidFill>
              </a:rPr>
              <a:t> </a:t>
            </a:r>
            <a:r>
              <a:rPr lang="en-US" sz="2000" b="1" i="1" dirty="0" smtClean="0">
                <a:solidFill>
                  <a:srgbClr val="1C67BB"/>
                </a:solidFill>
              </a:rPr>
              <a:t>be </a:t>
            </a:r>
            <a:r>
              <a:rPr lang="en-US" sz="2000" b="1" i="1" dirty="0" smtClean="0">
                <a:solidFill>
                  <a:srgbClr val="1C67BB"/>
                </a:solidFill>
              </a:rPr>
              <a:t>trusted</a:t>
            </a:r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13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blinds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She should get out more, she's turning into a real </a:t>
            </a:r>
            <a:r>
              <a:rPr lang="en-US" sz="3600" b="1" dirty="0" smtClean="0">
                <a:solidFill>
                  <a:srgbClr val="C00000"/>
                </a:solidFill>
              </a:rPr>
              <a:t>couch potato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835696" y="5013176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someone who just sits </a:t>
            </a:r>
            <a:r>
              <a:rPr lang="ru-RU" sz="2000" b="1" i="1" dirty="0" smtClean="0">
                <a:solidFill>
                  <a:srgbClr val="1C67BB"/>
                </a:solidFill>
              </a:rPr>
              <a:t> </a:t>
            </a:r>
            <a:r>
              <a:rPr lang="en-US" sz="2000" b="1" i="1" dirty="0" smtClean="0">
                <a:solidFill>
                  <a:srgbClr val="1C67BB"/>
                </a:solidFill>
              </a:rPr>
              <a:t>on </a:t>
            </a:r>
            <a:r>
              <a:rPr lang="en-US" sz="2000" b="1" i="1" dirty="0" smtClean="0">
                <a:solidFill>
                  <a:srgbClr val="1C67BB"/>
                </a:solidFill>
              </a:rPr>
              <a:t>the couch watching TV</a:t>
            </a:r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14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blind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When Harry lost his job, he was really </a:t>
            </a:r>
            <a:r>
              <a:rPr lang="en-US" sz="3200" b="1" dirty="0" smtClean="0">
                <a:solidFill>
                  <a:srgbClr val="C00000"/>
                </a:solidFill>
              </a:rPr>
              <a:t>in the soup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to be in serious trouble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15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hecker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000100" y="1285860"/>
            <a:ext cx="7143800" cy="4500594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В игре принимают участие 2-3 команды, которые по очереди выбирают вопросы по щелчку на такие значки.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Вопросы можно выбирать в любом порядке.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У каждой команды своя летающая тарелка.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После каждого правильного ответа (проверяем по щелчку на «ответ») нужно вернуться в меню и щелкнуть один раз  по прямоугольнику цвета своей тарелки.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Побеждает  тот, чья летающая тарелка первый окажется у правого края слайда.</a:t>
            </a:r>
            <a:endParaRPr lang="ru-RU" sz="2400" dirty="0"/>
          </a:p>
        </p:txBody>
      </p:sp>
      <p:pic>
        <p:nvPicPr>
          <p:cNvPr id="10" name="Рисунок 9" descr="Рисунок7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67738" y="4322273"/>
            <a:ext cx="1676262" cy="2535727"/>
          </a:xfrm>
          <a:prstGeom prst="rect">
            <a:avLst/>
          </a:prstGeom>
        </p:spPr>
      </p:pic>
      <p:pic>
        <p:nvPicPr>
          <p:cNvPr id="8" name="Рисунок 7" descr="button77.gif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00562" y="2285992"/>
            <a:ext cx="429800" cy="428628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3" name="Рисунок 12" descr="button63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57554" y="4572008"/>
            <a:ext cx="528020" cy="212923"/>
          </a:xfrm>
          <a:prstGeom prst="rect">
            <a:avLst/>
          </a:prstGeom>
        </p:spPr>
      </p:pic>
      <p:pic>
        <p:nvPicPr>
          <p:cNvPr id="15" name="Рисунок 14" descr="flying-saucer.gif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86644" y="3071810"/>
            <a:ext cx="660647" cy="282191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7" name="TextBox 16"/>
          <p:cNvSpPr txBox="1"/>
          <p:nvPr/>
        </p:nvSpPr>
        <p:spPr>
          <a:xfrm>
            <a:off x="1785918" y="363660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Правила игры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-3.7037E-7 L 0.19566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093 L 0.33732 -0.0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093 L 0.47916 -0.0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916 -0.00093 L 0.63663 -0.00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63 -0.00092 L 0.79409 -0.000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714356"/>
            <a:ext cx="1965085" cy="709614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2" name="Рисунок 11" descr="button63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43350" y="5000636"/>
            <a:ext cx="1257300" cy="428625"/>
          </a:xfrm>
          <a:prstGeom prst="rect">
            <a:avLst/>
          </a:prstGeom>
        </p:spPr>
      </p:pic>
      <p:pic>
        <p:nvPicPr>
          <p:cNvPr id="13" name="Рисунок 12" descr="button64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386006" y="5000636"/>
            <a:ext cx="1257300" cy="428625"/>
          </a:xfrm>
          <a:prstGeom prst="rect">
            <a:avLst/>
          </a:prstGeom>
        </p:spPr>
      </p:pic>
      <p:pic>
        <p:nvPicPr>
          <p:cNvPr id="14" name="Рисунок 1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3356992"/>
            <a:ext cx="1965085" cy="709614"/>
          </a:xfrm>
          <a:prstGeom prst="rect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 contourW="12700">
            <a:contourClr>
              <a:srgbClr val="00B050"/>
            </a:contourClr>
          </a:sp3d>
        </p:spPr>
      </p:pic>
      <p:pic>
        <p:nvPicPr>
          <p:cNvPr id="9" name="Рисунок 8" descr="button77.gif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428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5" name="Рисунок 34" descr="button77.gif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109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6" name="Рисунок 35" descr="button77.gif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790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7" name="Рисунок 36" descr="button77.gif">
            <a:hlinkClick r:id="rId12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61530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8" name="Рисунок 37" descr="button77.gif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834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9" name="Рисунок 38" descr="button77.gif">
            <a:hlinkClick r:id="rId14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3515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0" name="Рисунок 39" descr="button77.gif">
            <a:hlinkClick r:id="rId15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2196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1" name="Рисунок 40" descr="button77.gif">
            <a:hlinkClick r:id="rId16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8240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3" name="Рисунок 42" descr="button77.gif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29645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4" name="Рисунок 43" descr="button77.gif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471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0" name="Рисунок 49" descr="button77.gif">
            <a:hlinkClick r:id="rId19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602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1" name="Рисунок 50" descr="button77.gif">
            <a:hlinkClick r:id="rId20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0877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2" name="Рисунок 51" descr="button77.gif">
            <a:hlinkClick r:id="rId21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95590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3" name="Рисунок 52" descr="button77.gif">
            <a:hlinkClick r:id="rId22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4283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4" name="Рисунок 53" descr="button77.gif">
            <a:hlinkClick r:id="rId23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921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2.96296E-6 L 0.19566 -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232 L 0.33732 -0.002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232 L 0.47899 -0.002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899 -0.00232 L 0.62881 -0.002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881 -0.00232 L 0.79409 -0.0023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-3.7037E-7 L 0.19566 -0.0009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093 L 0.33732 -0.000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093 L 0.47916 -0.0009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916 -0.00093 L 0.63663 -0.0009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63 -0.00092 L 0.79409 -0.0009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I thought I was just going to interview the secretary, but they let me talk to the </a:t>
            </a:r>
            <a:r>
              <a:rPr lang="en-US" sz="4000" b="1" dirty="0" smtClean="0">
                <a:solidFill>
                  <a:srgbClr val="C00000"/>
                </a:solidFill>
              </a:rPr>
              <a:t>big cheese</a:t>
            </a:r>
            <a:r>
              <a:rPr lang="en-US" sz="4000" dirty="0" smtClean="0"/>
              <a:t> himself</a:t>
            </a:r>
            <a:r>
              <a:rPr lang="en-US" sz="4000" dirty="0" smtClean="0"/>
              <a:t>.</a:t>
            </a:r>
            <a:endParaRPr lang="ru-RU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91680" y="515719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very important person (VIP)</a:t>
            </a:r>
            <a:endParaRPr lang="ru-RU" sz="2000" dirty="0"/>
          </a:p>
        </p:txBody>
      </p:sp>
      <p:pic>
        <p:nvPicPr>
          <p:cNvPr id="44" name="Рисунок 43" descr="Рисунок3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000" dirty="0" smtClean="0"/>
              <a:t> </a:t>
            </a:r>
            <a:r>
              <a:rPr lang="en-US" sz="4000" dirty="0" smtClean="0"/>
              <a:t>Please tell me the </a:t>
            </a:r>
            <a:r>
              <a:rPr lang="en-US" sz="4000" b="1" dirty="0" smtClean="0">
                <a:solidFill>
                  <a:srgbClr val="C00000"/>
                </a:solidFill>
              </a:rPr>
              <a:t>bread and butter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of your report. </a:t>
            </a:r>
            <a:endParaRPr lang="ru-RU" sz="4000" dirty="0" smtClean="0"/>
          </a:p>
          <a:p>
            <a:pPr algn="ctr">
              <a:defRPr/>
            </a:pPr>
            <a:r>
              <a:rPr lang="en-US" sz="4000" dirty="0" smtClean="0"/>
              <a:t>Don’t </a:t>
            </a:r>
            <a:r>
              <a:rPr lang="en-US" sz="4000" dirty="0" smtClean="0"/>
              <a:t>go into details.</a:t>
            </a:r>
            <a:endParaRPr lang="ru-RU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necessities, the main thing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2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331640" y="12687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 </a:t>
            </a:r>
            <a:r>
              <a:rPr lang="en-US" sz="4000" dirty="0" smtClean="0"/>
              <a:t>He had the ball, but he dropped it! </a:t>
            </a:r>
            <a:endParaRPr lang="ru-RU" sz="4000" dirty="0" smtClean="0"/>
          </a:p>
          <a:p>
            <a:pPr algn="ctr"/>
            <a:r>
              <a:rPr lang="en-US" sz="4000" dirty="0" smtClean="0"/>
              <a:t>What </a:t>
            </a:r>
            <a:r>
              <a:rPr lang="en-US" sz="4000" dirty="0" smtClean="0"/>
              <a:t>a </a:t>
            </a:r>
            <a:r>
              <a:rPr lang="en-US" sz="4000" b="1" dirty="0" smtClean="0">
                <a:solidFill>
                  <a:srgbClr val="C00000"/>
                </a:solidFill>
              </a:rPr>
              <a:t>butterfingers</a:t>
            </a:r>
            <a:r>
              <a:rPr lang="en-US" sz="4000" dirty="0" smtClean="0"/>
              <a:t>! </a:t>
            </a:r>
            <a:endParaRPr lang="en-US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547664" y="5085184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somebody who often drops things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pull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I thought I was afraid of flying, but I was </a:t>
            </a:r>
            <a:r>
              <a:rPr lang="en-US" sz="4000" b="1" dirty="0" smtClean="0">
                <a:solidFill>
                  <a:srgbClr val="C00000"/>
                </a:solidFill>
              </a:rPr>
              <a:t>cool as a cucumber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/>
              <a:t>all the way to England.</a:t>
            </a:r>
            <a:endParaRPr lang="en-US" sz="4000" b="1" i="1" dirty="0" smtClean="0">
              <a:solidFill>
                <a:srgbClr val="1C67BB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very relaxed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We invited the </a:t>
            </a:r>
            <a:r>
              <a:rPr lang="en-US" sz="3600" b="1" dirty="0" smtClean="0">
                <a:solidFill>
                  <a:srgbClr val="C00000"/>
                </a:solidFill>
              </a:rPr>
              <a:t>cream of the crop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/>
              <a:t>to entertain us at the Christmas party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 </a:t>
            </a:r>
            <a:r>
              <a:rPr lang="en-US" sz="2000" b="1" i="1" dirty="0" smtClean="0">
                <a:solidFill>
                  <a:srgbClr val="1C67BB"/>
                </a:solidFill>
              </a:rPr>
              <a:t>the best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8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Opera isn't exactly my </a:t>
            </a:r>
            <a:endParaRPr lang="ru-RU" sz="4000" dirty="0" smtClean="0"/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cup </a:t>
            </a:r>
            <a:r>
              <a:rPr lang="en-US" sz="4000" b="1" dirty="0" smtClean="0">
                <a:solidFill>
                  <a:srgbClr val="C00000"/>
                </a:solidFill>
              </a:rPr>
              <a:t>of tea</a:t>
            </a:r>
            <a:r>
              <a:rPr lang="en-US" sz="4000" dirty="0" smtClean="0"/>
              <a:t>.</a:t>
            </a:r>
          </a:p>
          <a:p>
            <a:pPr algn="ctr"/>
            <a:endParaRPr lang="ru-RU" sz="4000" dirty="0" smtClean="0"/>
          </a:p>
          <a:p>
            <a:pPr algn="ctr"/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1C67BB"/>
                </a:solidFill>
              </a:rPr>
              <a:t>something you enjoy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pull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177d66a8441574fdf0a4189d9d5b377e88d5f"/>
</p:tagLst>
</file>

<file path=ppt/theme/theme1.xml><?xml version="1.0" encoding="utf-8"?>
<a:theme xmlns:a="http://schemas.openxmlformats.org/drawingml/2006/main" name="flying_sauсer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flying_sauсers</Template>
  <TotalTime>99</TotalTime>
  <Words>430</Words>
  <Application>Microsoft Office PowerPoint</Application>
  <PresentationFormat>Экран (4:3)</PresentationFormat>
  <Paragraphs>95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flying_sauсers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Сергей</cp:lastModifiedBy>
  <cp:revision>20</cp:revision>
  <dcterms:created xsi:type="dcterms:W3CDTF">2014-01-13T17:33:58Z</dcterms:created>
  <dcterms:modified xsi:type="dcterms:W3CDTF">2019-04-16T16:52:15Z</dcterms:modified>
</cp:coreProperties>
</file>