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Default Extension="wav" ContentType="audio/wav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7" r:id="rId2"/>
    <p:sldId id="274" r:id="rId3"/>
    <p:sldId id="273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 type="screen4x3"/>
  <p:notesSz cx="6858000" cy="9144000"/>
  <p:custDataLst>
    <p:tags r:id="rId21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3" autoAdjust="0"/>
    <p:restoredTop sz="97391" autoAdjust="0"/>
  </p:normalViewPr>
  <p:slideViewPr>
    <p:cSldViewPr>
      <p:cViewPr varScale="1">
        <p:scale>
          <a:sx n="67" d="100"/>
          <a:sy n="67" d="100"/>
        </p:scale>
        <p:origin x="-139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42A34D-8B86-43CF-9A1E-9E5A85662BE0}" type="datetimeFigureOut">
              <a:rPr lang="ru-RU" smtClean="0"/>
              <a:pPr/>
              <a:t>10.02.2019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5811E-30E5-46B6-BD9F-C46EB93B779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35811E-30E5-46B6-BD9F-C46EB93B7790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35811E-30E5-46B6-BD9F-C46EB93B7790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35811E-30E5-46B6-BD9F-C46EB93B7790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35811E-30E5-46B6-BD9F-C46EB93B7790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35811E-30E5-46B6-BD9F-C46EB93B7790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35811E-30E5-46B6-BD9F-C46EB93B7790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35811E-30E5-46B6-BD9F-C46EB93B7790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35811E-30E5-46B6-BD9F-C46EB93B7790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35811E-30E5-46B6-BD9F-C46EB93B7790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35811E-30E5-46B6-BD9F-C46EB93B7790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35811E-30E5-46B6-BD9F-C46EB93B7790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35811E-30E5-46B6-BD9F-C46EB93B7790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35811E-30E5-46B6-BD9F-C46EB93B7790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35811E-30E5-46B6-BD9F-C46EB93B7790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35811E-30E5-46B6-BD9F-C46EB93B7790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35811E-30E5-46B6-BD9F-C46EB93B7790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35811E-30E5-46B6-BD9F-C46EB93B7790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35811E-30E5-46B6-BD9F-C46EB93B7790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CAC99-DE0C-4A7D-8354-7EB90FB78CDE}" type="datetimeFigureOut">
              <a:rPr lang="ru-RU" smtClean="0"/>
              <a:pPr/>
              <a:t>10.02.2019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FAF7-747B-4B1B-A616-E6AD14F9B3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CAC99-DE0C-4A7D-8354-7EB90FB78CDE}" type="datetimeFigureOut">
              <a:rPr lang="ru-RU" smtClean="0"/>
              <a:pPr/>
              <a:t>10.02.2019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FAF7-747B-4B1B-A616-E6AD14F9B3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CAC99-DE0C-4A7D-8354-7EB90FB78CDE}" type="datetimeFigureOut">
              <a:rPr lang="ru-RU" smtClean="0"/>
              <a:pPr/>
              <a:t>10.02.2019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FAF7-747B-4B1B-A616-E6AD14F9B3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CAC99-DE0C-4A7D-8354-7EB90FB78CDE}" type="datetimeFigureOut">
              <a:rPr lang="ru-RU" smtClean="0"/>
              <a:pPr/>
              <a:t>10.02.2019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FAF7-747B-4B1B-A616-E6AD14F9B3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CAC99-DE0C-4A7D-8354-7EB90FB78CDE}" type="datetimeFigureOut">
              <a:rPr lang="ru-RU" smtClean="0"/>
              <a:pPr/>
              <a:t>10.02.2019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FAF7-747B-4B1B-A616-E6AD14F9B3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CAC99-DE0C-4A7D-8354-7EB90FB78CDE}" type="datetimeFigureOut">
              <a:rPr lang="ru-RU" smtClean="0"/>
              <a:pPr/>
              <a:t>10.02.2019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FAF7-747B-4B1B-A616-E6AD14F9B3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CAC99-DE0C-4A7D-8354-7EB90FB78CDE}" type="datetimeFigureOut">
              <a:rPr lang="ru-RU" smtClean="0"/>
              <a:pPr/>
              <a:t>10.02.2019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FAF7-747B-4B1B-A616-E6AD14F9B3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CAC99-DE0C-4A7D-8354-7EB90FB78CDE}" type="datetimeFigureOut">
              <a:rPr lang="ru-RU" smtClean="0"/>
              <a:pPr/>
              <a:t>10.02.2019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FAF7-747B-4B1B-A616-E6AD14F9B3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CAC99-DE0C-4A7D-8354-7EB90FB78CDE}" type="datetimeFigureOut">
              <a:rPr lang="ru-RU" smtClean="0"/>
              <a:pPr/>
              <a:t>10.02.2019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FAF7-747B-4B1B-A616-E6AD14F9B3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CAC99-DE0C-4A7D-8354-7EB90FB78CDE}" type="datetimeFigureOut">
              <a:rPr lang="ru-RU" smtClean="0"/>
              <a:pPr/>
              <a:t>10.02.2019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FAF7-747B-4B1B-A616-E6AD14F9B3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CAC99-DE0C-4A7D-8354-7EB90FB78CDE}" type="datetimeFigureOut">
              <a:rPr lang="ru-RU" smtClean="0"/>
              <a:pPr/>
              <a:t>10.02.2019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FAF7-747B-4B1B-A616-E6AD14F9B3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ndAc>
      <p:stSnd>
        <p:snd r:embed="rId1" name="chim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3CAC99-DE0C-4A7D-8354-7EB90FB78CDE}" type="datetimeFigureOut">
              <a:rPr lang="ru-RU" smtClean="0"/>
              <a:pPr/>
              <a:t>10.02.2019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8FAF7-747B-4B1B-A616-E6AD14F9B3D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sndAc>
      <p:stSnd>
        <p:snd r:embed="rId13" name="chimes.wav"/>
      </p:stSnd>
    </p:sndAc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audio" Target="../media/audio1.wav"/><Relationship Id="rId7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gif"/><Relationship Id="rId10" Type="http://schemas.openxmlformats.org/officeDocument/2006/relationships/image" Target="../media/image5.png"/><Relationship Id="rId4" Type="http://schemas.openxmlformats.org/officeDocument/2006/relationships/image" Target="../media/image1.jpeg"/><Relationship Id="rId9" Type="http://schemas.openxmlformats.org/officeDocument/2006/relationships/slide" Target="slide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5" Type="http://schemas.openxmlformats.org/officeDocument/2006/relationships/image" Target="../media/image10.png"/><Relationship Id="rId4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5" Type="http://schemas.openxmlformats.org/officeDocument/2006/relationships/image" Target="../media/image10.png"/><Relationship Id="rId4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5" Type="http://schemas.openxmlformats.org/officeDocument/2006/relationships/image" Target="../media/image10.png"/><Relationship Id="rId4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5" Type="http://schemas.openxmlformats.org/officeDocument/2006/relationships/image" Target="../media/image10.png"/><Relationship Id="rId4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5" Type="http://schemas.openxmlformats.org/officeDocument/2006/relationships/image" Target="../media/image10.png"/><Relationship Id="rId4" Type="http://schemas.openxmlformats.org/officeDocument/2006/relationships/image" Target="../media/image1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5" Type="http://schemas.openxmlformats.org/officeDocument/2006/relationships/image" Target="../media/image10.png"/><Relationship Id="rId4" Type="http://schemas.openxmlformats.org/officeDocument/2006/relationships/image" Target="../media/image1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5" Type="http://schemas.openxmlformats.org/officeDocument/2006/relationships/image" Target="../media/image10.png"/><Relationship Id="rId4" Type="http://schemas.openxmlformats.org/officeDocument/2006/relationships/image" Target="../media/image1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5" Type="http://schemas.openxmlformats.org/officeDocument/2006/relationships/image" Target="../media/image10.png"/><Relationship Id="rId4" Type="http://schemas.openxmlformats.org/officeDocument/2006/relationships/image" Target="../media/image1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5" Type="http://schemas.openxmlformats.org/officeDocument/2006/relationships/image" Target="../media/image10.pn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audio" Target="../media/audio1.wav"/><Relationship Id="rId7" Type="http://schemas.openxmlformats.org/officeDocument/2006/relationships/image" Target="../media/image6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slide" Target="slide3.xml"/><Relationship Id="rId4" Type="http://schemas.openxmlformats.org/officeDocument/2006/relationships/image" Target="../media/image1.jpeg"/><Relationship Id="rId9" Type="http://schemas.openxmlformats.org/officeDocument/2006/relationships/image" Target="../media/image2.gi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13" Type="http://schemas.openxmlformats.org/officeDocument/2006/relationships/slide" Target="slide9.xml"/><Relationship Id="rId18" Type="http://schemas.openxmlformats.org/officeDocument/2006/relationships/slide" Target="slide7.xml"/><Relationship Id="rId3" Type="http://schemas.openxmlformats.org/officeDocument/2006/relationships/audio" Target="../media/audio1.wav"/><Relationship Id="rId21" Type="http://schemas.openxmlformats.org/officeDocument/2006/relationships/slide" Target="slide13.xml"/><Relationship Id="rId7" Type="http://schemas.openxmlformats.org/officeDocument/2006/relationships/image" Target="../media/image8.gif"/><Relationship Id="rId12" Type="http://schemas.openxmlformats.org/officeDocument/2006/relationships/slide" Target="slide8.xml"/><Relationship Id="rId17" Type="http://schemas.openxmlformats.org/officeDocument/2006/relationships/slide" Target="slide18.xml"/><Relationship Id="rId2" Type="http://schemas.openxmlformats.org/officeDocument/2006/relationships/notesSlide" Target="../notesSlides/notesSlide3.xml"/><Relationship Id="rId16" Type="http://schemas.openxmlformats.org/officeDocument/2006/relationships/slide" Target="slide14.xml"/><Relationship Id="rId20" Type="http://schemas.openxmlformats.org/officeDocument/2006/relationships/slide" Target="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gif"/><Relationship Id="rId11" Type="http://schemas.openxmlformats.org/officeDocument/2006/relationships/slide" Target="slide6.xml"/><Relationship Id="rId5" Type="http://schemas.openxmlformats.org/officeDocument/2006/relationships/image" Target="../media/image2.gif"/><Relationship Id="rId15" Type="http://schemas.openxmlformats.org/officeDocument/2006/relationships/slide" Target="slide11.xml"/><Relationship Id="rId23" Type="http://schemas.openxmlformats.org/officeDocument/2006/relationships/slide" Target="slide15.xml"/><Relationship Id="rId10" Type="http://schemas.openxmlformats.org/officeDocument/2006/relationships/slide" Target="slide5.xml"/><Relationship Id="rId19" Type="http://schemas.openxmlformats.org/officeDocument/2006/relationships/slide" Target="slide16.xml"/><Relationship Id="rId4" Type="http://schemas.openxmlformats.org/officeDocument/2006/relationships/image" Target="../media/image1.jpeg"/><Relationship Id="rId9" Type="http://schemas.openxmlformats.org/officeDocument/2006/relationships/image" Target="../media/image6.gif"/><Relationship Id="rId14" Type="http://schemas.openxmlformats.org/officeDocument/2006/relationships/slide" Target="slide10.xml"/><Relationship Id="rId22" Type="http://schemas.openxmlformats.org/officeDocument/2006/relationships/slide" Target="slide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slide" Target="slide3.xml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5" Type="http://schemas.openxmlformats.org/officeDocument/2006/relationships/image" Target="../media/image10.png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5" Type="http://schemas.openxmlformats.org/officeDocument/2006/relationships/image" Target="../media/image10.png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5" Type="http://schemas.openxmlformats.org/officeDocument/2006/relationships/image" Target="../media/image10.png"/><Relationship Id="rId4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5" Type="http://schemas.openxmlformats.org/officeDocument/2006/relationships/image" Target="../media/image10.png"/><Relationship Id="rId4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5" Type="http://schemas.openxmlformats.org/officeDocument/2006/relationships/image" Target="../media/image10.pn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 t="-22000" b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flying-saucer.gif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858016" y="857232"/>
            <a:ext cx="1965085" cy="709614"/>
          </a:xfrm>
          <a:prstGeom prst="rect">
            <a:avLst/>
          </a:prstGeom>
          <a:effectLst>
            <a:softEdge rad="31750"/>
          </a:effectLst>
        </p:spPr>
      </p:pic>
      <p:sp>
        <p:nvSpPr>
          <p:cNvPr id="55" name="TextBox 54"/>
          <p:cNvSpPr txBox="1"/>
          <p:nvPr/>
        </p:nvSpPr>
        <p:spPr>
          <a:xfrm>
            <a:off x="1857356" y="1785926"/>
            <a:ext cx="5429288" cy="3000395"/>
          </a:xfrm>
          <a:prstGeom prst="rect">
            <a:avLst/>
          </a:prstGeom>
          <a:noFill/>
        </p:spPr>
        <p:txBody>
          <a:bodyPr wrap="square" rtlCol="0">
            <a:prstTxWarp prst="textInflate">
              <a:avLst/>
            </a:prstTxWarp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72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Кто быстрее</a:t>
            </a:r>
            <a:endParaRPr lang="ru-RU" sz="72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58" name="Рисунок 57" descr="TN_Techy_04.jpg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14348" y="571480"/>
            <a:ext cx="1280160" cy="1261872"/>
          </a:xfrm>
          <a:prstGeom prst="rect">
            <a:avLst/>
          </a:prstGeom>
          <a:effectLst>
            <a:softEdge rad="31750"/>
          </a:effectLst>
        </p:spPr>
      </p:pic>
      <p:pic>
        <p:nvPicPr>
          <p:cNvPr id="9" name="Рисунок 8" descr="Рисунок6.png">
            <a:hlinkClick r:id="rId7" action="ppaction://hlinksldjump"/>
          </p:cNvPr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0" y="4000504"/>
            <a:ext cx="1859126" cy="2529631"/>
          </a:xfrm>
          <a:prstGeom prst="rect">
            <a:avLst/>
          </a:prstGeom>
        </p:spPr>
      </p:pic>
      <p:pic>
        <p:nvPicPr>
          <p:cNvPr id="10" name="Рисунок 9" descr="Рисунок7.png">
            <a:hlinkClick r:id="rId9" action="ppaction://hlinksldjump"/>
          </p:cNvPr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7467738" y="4000504"/>
            <a:ext cx="1676262" cy="2535727"/>
          </a:xfrm>
          <a:prstGeom prst="rect">
            <a:avLst/>
          </a:prstGeom>
        </p:spPr>
      </p:pic>
    </p:spTree>
  </p:cSld>
  <p:clrMapOvr>
    <a:masterClrMapping/>
  </p:clrMapOvr>
  <p:transition>
    <p:dissolve/>
    <p:sndAc>
      <p:stSnd>
        <p:snd r:embed="rId3" name="chimes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 t="-22000" b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кругленный прямоугольник 15"/>
          <p:cNvSpPr/>
          <p:nvPr/>
        </p:nvSpPr>
        <p:spPr>
          <a:xfrm>
            <a:off x="1285852" y="1285860"/>
            <a:ext cx="6572296" cy="3500462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Ваш вопрос</a:t>
            </a:r>
            <a:endParaRPr lang="ru-RU" sz="4000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1285852" y="1285860"/>
            <a:ext cx="6572296" cy="3500462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/>
              <a:t>Какая</a:t>
            </a:r>
            <a:r>
              <a:rPr lang="en-US" sz="4000" dirty="0" smtClean="0"/>
              <a:t> </a:t>
            </a:r>
            <a:r>
              <a:rPr lang="en-US" sz="4000" dirty="0" err="1" smtClean="0"/>
              <a:t>буква</a:t>
            </a:r>
            <a:r>
              <a:rPr lang="en-US" sz="4000" dirty="0" smtClean="0"/>
              <a:t> </a:t>
            </a:r>
            <a:r>
              <a:rPr lang="en-US" sz="4000" dirty="0" err="1" smtClean="0"/>
              <a:t>никогда</a:t>
            </a:r>
            <a:r>
              <a:rPr lang="en-US" sz="4000" dirty="0" smtClean="0"/>
              <a:t> </a:t>
            </a:r>
            <a:r>
              <a:rPr lang="en-US" sz="4000" dirty="0" err="1" smtClean="0"/>
              <a:t>не</a:t>
            </a:r>
            <a:r>
              <a:rPr lang="en-US" sz="4000" dirty="0" smtClean="0"/>
              <a:t> </a:t>
            </a:r>
            <a:r>
              <a:rPr lang="en-US" sz="4000" dirty="0" err="1" smtClean="0"/>
              <a:t>устаёт</a:t>
            </a:r>
            <a:r>
              <a:rPr lang="en-US" sz="4000" dirty="0" smtClean="0"/>
              <a:t> </a:t>
            </a:r>
            <a:r>
              <a:rPr lang="en-US" sz="4000" dirty="0" err="1" smtClean="0"/>
              <a:t>радостно</a:t>
            </a:r>
            <a:r>
              <a:rPr lang="en-US" sz="4000" dirty="0" smtClean="0"/>
              <a:t>  </a:t>
            </a:r>
            <a:r>
              <a:rPr lang="en-US" sz="4000" dirty="0" err="1" smtClean="0"/>
              <a:t>восклицать</a:t>
            </a:r>
            <a:r>
              <a:rPr lang="en-US" sz="4000" dirty="0" smtClean="0"/>
              <a:t> ?</a:t>
            </a:r>
          </a:p>
          <a:p>
            <a:pPr algn="ctr"/>
            <a:endParaRPr lang="en-US" sz="3200" dirty="0" smtClean="0"/>
          </a:p>
          <a:p>
            <a:pPr algn="ctr"/>
            <a:r>
              <a:rPr lang="en-US" sz="3200" dirty="0" smtClean="0"/>
              <a:t>    </a:t>
            </a:r>
            <a:endParaRPr lang="ru-RU" sz="3200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1643042" y="5143512"/>
            <a:ext cx="5857916" cy="10001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O [</a:t>
            </a:r>
            <a:r>
              <a:rPr lang="ru-RU" sz="2000" dirty="0" err="1" smtClean="0"/>
              <a:t>оу</a:t>
            </a:r>
            <a:r>
              <a:rPr lang="ru-RU" sz="2000" dirty="0" smtClean="0"/>
              <a:t>] - </a:t>
            </a:r>
            <a:r>
              <a:rPr lang="ru-RU" sz="2000" dirty="0" err="1" smtClean="0"/>
              <a:t>Oh</a:t>
            </a:r>
            <a:r>
              <a:rPr lang="ru-RU" sz="2000" dirty="0" smtClean="0"/>
              <a:t>! [</a:t>
            </a:r>
            <a:r>
              <a:rPr lang="ru-RU" sz="2000" dirty="0" err="1" smtClean="0"/>
              <a:t>оу</a:t>
            </a:r>
            <a:r>
              <a:rPr lang="ru-RU" sz="2000" dirty="0" smtClean="0"/>
              <a:t>] (О!)</a:t>
            </a:r>
            <a:endParaRPr lang="ru-RU" sz="2000" dirty="0"/>
          </a:p>
        </p:txBody>
      </p:sp>
      <p:pic>
        <p:nvPicPr>
          <p:cNvPr id="45" name="Рисунок 44" descr="Рисунок5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4076329"/>
            <a:ext cx="1664071" cy="259668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00100" y="7143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7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8" name="Рисунок 7" descr="Рисунок3.png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492152" y="4143380"/>
            <a:ext cx="1651880" cy="2529631"/>
          </a:xfrm>
          <a:prstGeom prst="rect">
            <a:avLst/>
          </a:prstGeom>
        </p:spPr>
      </p:pic>
    </p:spTree>
  </p:cSld>
  <p:clrMapOvr>
    <a:masterClrMapping/>
  </p:clrMapOvr>
  <p:transition>
    <p:split orient="vert"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</p:childTnLst>
        </p:cTn>
      </p:par>
    </p:tnLst>
    <p:bldLst>
      <p:bldP spid="4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 t="-22000" b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кругленный прямоугольник 15"/>
          <p:cNvSpPr/>
          <p:nvPr/>
        </p:nvSpPr>
        <p:spPr>
          <a:xfrm>
            <a:off x="1285852" y="1285860"/>
            <a:ext cx="6572296" cy="3500462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Ваш вопрос</a:t>
            </a:r>
            <a:endParaRPr lang="ru-RU" sz="4000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1259632" y="1268760"/>
            <a:ext cx="6572296" cy="3500462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В нём живёт моя родня, </a:t>
            </a:r>
            <a:br>
              <a:rPr lang="ru-RU" sz="3200" dirty="0" smtClean="0"/>
            </a:br>
            <a:r>
              <a:rPr lang="ru-RU" sz="3200" dirty="0" smtClean="0"/>
              <a:t>Без него мне жить нельзя.</a:t>
            </a:r>
            <a:br>
              <a:rPr lang="ru-RU" sz="3200" dirty="0" smtClean="0"/>
            </a:br>
            <a:r>
              <a:rPr lang="ru-RU" sz="3200" dirty="0" smtClean="0"/>
              <a:t>В него стремлюсь всегда и всюду, </a:t>
            </a:r>
            <a:br>
              <a:rPr lang="ru-RU" sz="3200" dirty="0" smtClean="0"/>
            </a:br>
            <a:r>
              <a:rPr lang="ru-RU" sz="3200" dirty="0" smtClean="0"/>
              <a:t>К нему дорогу не забуду. </a:t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1691680" y="5157192"/>
            <a:ext cx="5857916" cy="10001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House - </a:t>
            </a:r>
            <a:r>
              <a:rPr lang="ru-RU" sz="2000" dirty="0" smtClean="0"/>
              <a:t>дом</a:t>
            </a:r>
            <a:endParaRPr lang="ru-RU" sz="2000" dirty="0"/>
          </a:p>
        </p:txBody>
      </p:sp>
      <p:pic>
        <p:nvPicPr>
          <p:cNvPr id="45" name="Рисунок 44" descr="Рисунок5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4076329"/>
            <a:ext cx="1664071" cy="259668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00100" y="7143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8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8" name="Рисунок 7" descr="Рисунок3.png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492152" y="4143380"/>
            <a:ext cx="1651880" cy="2529631"/>
          </a:xfrm>
          <a:prstGeom prst="rect">
            <a:avLst/>
          </a:prstGeom>
        </p:spPr>
      </p:pic>
    </p:spTree>
  </p:cSld>
  <p:clrMapOvr>
    <a:masterClrMapping/>
  </p:clrMapOvr>
  <p:transition>
    <p:cover dir="lu"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</p:childTnLst>
        </p:cTn>
      </p:par>
    </p:tnLst>
    <p:bldLst>
      <p:bldP spid="4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 t="-22000" b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кругленный прямоугольник 15"/>
          <p:cNvSpPr/>
          <p:nvPr/>
        </p:nvSpPr>
        <p:spPr>
          <a:xfrm>
            <a:off x="1285852" y="1285860"/>
            <a:ext cx="6572296" cy="3500462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Ваш вопрос</a:t>
            </a:r>
            <a:endParaRPr lang="ru-RU" sz="4000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1285852" y="1285860"/>
            <a:ext cx="6572296" cy="3500462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Кто для деток всех важнее,</a:t>
            </a:r>
          </a:p>
          <a:p>
            <a:pPr algn="ctr"/>
            <a:r>
              <a:rPr lang="ru-RU" sz="4000" dirty="0" smtClean="0"/>
              <a:t>Лучше всех и всех нужнее?</a:t>
            </a:r>
          </a:p>
          <a:p>
            <a:pPr algn="ctr"/>
            <a:r>
              <a:rPr lang="ru-RU" sz="4000" dirty="0" smtClean="0"/>
              <a:t>Кто погладит, пожалеет,</a:t>
            </a:r>
          </a:p>
          <a:p>
            <a:pPr algn="ctr"/>
            <a:r>
              <a:rPr lang="ru-RU" sz="4000" dirty="0" smtClean="0"/>
              <a:t>Приголубит и поймет?</a:t>
            </a:r>
            <a:endParaRPr lang="ru-RU" sz="4000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1643042" y="5143512"/>
            <a:ext cx="5857916" cy="10001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 Mummy - </a:t>
            </a:r>
            <a:r>
              <a:rPr lang="ru-RU" sz="2000" dirty="0" smtClean="0"/>
              <a:t>мама</a:t>
            </a:r>
            <a:endParaRPr lang="ru-RU" sz="2000" dirty="0"/>
          </a:p>
        </p:txBody>
      </p:sp>
      <p:pic>
        <p:nvPicPr>
          <p:cNvPr id="45" name="Рисунок 44" descr="Рисунок5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4076329"/>
            <a:ext cx="1664071" cy="259668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00100" y="7143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9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8" name="Рисунок 7" descr="Рисунок3.png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492152" y="4143380"/>
            <a:ext cx="1651880" cy="2529631"/>
          </a:xfrm>
          <a:prstGeom prst="rect">
            <a:avLst/>
          </a:prstGeom>
        </p:spPr>
      </p:pic>
    </p:spTree>
  </p:cSld>
  <p:clrMapOvr>
    <a:masterClrMapping/>
  </p:clrMapOvr>
  <p:transition>
    <p:wedge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</p:childTnLst>
        </p:cTn>
      </p:par>
    </p:tnLst>
    <p:bldLst>
      <p:bldP spid="4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 t="-22000" b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кругленный прямоугольник 15"/>
          <p:cNvSpPr/>
          <p:nvPr/>
        </p:nvSpPr>
        <p:spPr>
          <a:xfrm>
            <a:off x="1285852" y="1285860"/>
            <a:ext cx="6572296" cy="3500462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Ваш вопрос</a:t>
            </a:r>
            <a:endParaRPr lang="ru-RU" sz="4000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1285852" y="1285860"/>
            <a:ext cx="6572296" cy="3500462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Эта цифра мечта всех учеников</a:t>
            </a:r>
            <a:endParaRPr lang="ru-RU" sz="4000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1643042" y="5143512"/>
            <a:ext cx="5857916" cy="10001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000" dirty="0" err="1" smtClean="0"/>
              <a:t>Five</a:t>
            </a:r>
            <a:r>
              <a:rPr lang="de-DE" sz="2000" dirty="0" smtClean="0"/>
              <a:t> </a:t>
            </a:r>
            <a:r>
              <a:rPr lang="en-US" sz="2000" dirty="0" smtClean="0"/>
              <a:t>- </a:t>
            </a:r>
            <a:r>
              <a:rPr lang="ru-RU" sz="2000" dirty="0" smtClean="0"/>
              <a:t>пять</a:t>
            </a:r>
            <a:endParaRPr lang="ru-RU" sz="2000" dirty="0"/>
          </a:p>
        </p:txBody>
      </p:sp>
      <p:pic>
        <p:nvPicPr>
          <p:cNvPr id="45" name="Рисунок 44" descr="Рисунок5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4076329"/>
            <a:ext cx="1664071" cy="259668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00100" y="7143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10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8" name="Рисунок 7" descr="Рисунок3.png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492152" y="4143380"/>
            <a:ext cx="1651880" cy="2529631"/>
          </a:xfrm>
          <a:prstGeom prst="rect">
            <a:avLst/>
          </a:prstGeom>
        </p:spPr>
      </p:pic>
    </p:spTree>
  </p:cSld>
  <p:clrMapOvr>
    <a:masterClrMapping/>
  </p:clrMapOvr>
  <p:transition>
    <p:cover dir="u"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</p:childTnLst>
        </p:cTn>
      </p:par>
    </p:tnLst>
    <p:bldLst>
      <p:bldP spid="4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 t="-22000" b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кругленный прямоугольник 15"/>
          <p:cNvSpPr/>
          <p:nvPr/>
        </p:nvSpPr>
        <p:spPr>
          <a:xfrm>
            <a:off x="1285852" y="1285860"/>
            <a:ext cx="6572296" cy="3500462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Ваш вопрос</a:t>
            </a:r>
            <a:endParaRPr lang="ru-RU" sz="4000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1285852" y="1268760"/>
            <a:ext cx="6572296" cy="3517562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500" dirty="0" smtClean="0"/>
          </a:p>
          <a:p>
            <a:pPr algn="ctr"/>
            <a:r>
              <a:rPr lang="ru-RU" sz="3500" dirty="0" smtClean="0"/>
              <a:t>Ходил он смело по морям</a:t>
            </a:r>
          </a:p>
          <a:p>
            <a:pPr algn="ctr"/>
            <a:r>
              <a:rPr lang="ru-RU" sz="3500" dirty="0" smtClean="0"/>
              <a:t>Волну бесстрашно рассекая.</a:t>
            </a:r>
          </a:p>
          <a:p>
            <a:pPr algn="ctr"/>
            <a:r>
              <a:rPr lang="ru-RU" sz="3500" dirty="0" smtClean="0"/>
              <a:t>Теперь стоит в морском порту – </a:t>
            </a:r>
          </a:p>
          <a:p>
            <a:pPr algn="ctr"/>
            <a:r>
              <a:rPr lang="ru-RU" sz="3500" dirty="0" smtClean="0"/>
              <a:t>Проделав путь немалый</a:t>
            </a:r>
          </a:p>
          <a:p>
            <a:pPr algn="ctr"/>
            <a:endParaRPr lang="ru-RU" sz="3500" dirty="0" smtClean="0"/>
          </a:p>
          <a:p>
            <a:pPr algn="ctr"/>
            <a:endParaRPr lang="ru-RU" sz="4000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1643042" y="5143512"/>
            <a:ext cx="5857916" cy="10001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Ship - </a:t>
            </a:r>
            <a:r>
              <a:rPr lang="ru-RU" sz="2000" dirty="0" smtClean="0"/>
              <a:t>корабль</a:t>
            </a:r>
            <a:endParaRPr lang="ru-RU" sz="2000" dirty="0"/>
          </a:p>
        </p:txBody>
      </p:sp>
      <p:pic>
        <p:nvPicPr>
          <p:cNvPr id="45" name="Рисунок 44" descr="Рисунок5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4076329"/>
            <a:ext cx="1664071" cy="259668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00100" y="7143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11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8" name="Рисунок 7" descr="Рисунок3.png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492152" y="4143380"/>
            <a:ext cx="1651880" cy="2529631"/>
          </a:xfrm>
          <a:prstGeom prst="rect">
            <a:avLst/>
          </a:prstGeom>
        </p:spPr>
      </p:pic>
    </p:spTree>
  </p:cSld>
  <p:clrMapOvr>
    <a:masterClrMapping/>
  </p:clrMapOvr>
  <p:transition>
    <p:wheel spokes="3"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</p:childTnLst>
        </p:cTn>
      </p:par>
    </p:tnLst>
    <p:bldLst>
      <p:bldP spid="4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 t="-22000" b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кругленный прямоугольник 15"/>
          <p:cNvSpPr/>
          <p:nvPr/>
        </p:nvSpPr>
        <p:spPr>
          <a:xfrm>
            <a:off x="1285852" y="1285860"/>
            <a:ext cx="6572296" cy="3500462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Ваш вопрос</a:t>
            </a:r>
            <a:endParaRPr lang="ru-RU" sz="4000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1259632" y="1340768"/>
            <a:ext cx="6572296" cy="3500462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Грустный – </a:t>
            </a:r>
            <a:r>
              <a:rPr lang="en-US" sz="4000" dirty="0" smtClean="0"/>
              <a:t>SAD</a:t>
            </a:r>
            <a:endParaRPr lang="ru-RU" sz="4000" dirty="0" smtClean="0"/>
          </a:p>
          <a:p>
            <a:pPr algn="ctr"/>
            <a:r>
              <a:rPr lang="ru-RU" sz="4000" dirty="0" smtClean="0"/>
              <a:t>Мы знаем точно,</a:t>
            </a:r>
          </a:p>
          <a:p>
            <a:pPr algn="ctr"/>
            <a:r>
              <a:rPr lang="ru-RU" sz="4000" dirty="0" smtClean="0"/>
              <a:t>А счастливый – это…?</a:t>
            </a:r>
          </a:p>
          <a:p>
            <a:pPr algn="ctr"/>
            <a:r>
              <a:rPr lang="ru-RU" sz="4000" dirty="0" smtClean="0"/>
              <a:t> </a:t>
            </a:r>
            <a:endParaRPr lang="ru-RU" sz="4000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1643042" y="5143512"/>
            <a:ext cx="5857916" cy="10001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Happy - </a:t>
            </a:r>
            <a:r>
              <a:rPr lang="ru-RU" sz="2000" dirty="0" smtClean="0"/>
              <a:t>счастливый</a:t>
            </a:r>
            <a:endParaRPr lang="ru-RU" sz="2000" dirty="0"/>
          </a:p>
        </p:txBody>
      </p:sp>
      <p:pic>
        <p:nvPicPr>
          <p:cNvPr id="45" name="Рисунок 44" descr="Рисунок5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4076329"/>
            <a:ext cx="1664071" cy="259668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00100" y="7143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12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8" name="Рисунок 7" descr="Рисунок3.png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492152" y="4143380"/>
            <a:ext cx="1651880" cy="2529631"/>
          </a:xfrm>
          <a:prstGeom prst="rect">
            <a:avLst/>
          </a:prstGeom>
        </p:spPr>
      </p:pic>
    </p:spTree>
  </p:cSld>
  <p:clrMapOvr>
    <a:masterClrMapping/>
  </p:clrMapOvr>
  <p:transition>
    <p:split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</p:childTnLst>
        </p:cTn>
      </p:par>
    </p:tnLst>
    <p:bldLst>
      <p:bldP spid="4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 t="-22000" b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кругленный прямоугольник 15"/>
          <p:cNvSpPr/>
          <p:nvPr/>
        </p:nvSpPr>
        <p:spPr>
          <a:xfrm>
            <a:off x="1285852" y="1285860"/>
            <a:ext cx="6572296" cy="3500462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Ваш вопрос</a:t>
            </a:r>
            <a:endParaRPr lang="ru-RU" sz="4000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1115616" y="1196752"/>
            <a:ext cx="6572296" cy="3500462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У малины и клубники,</a:t>
            </a:r>
            <a:br>
              <a:rPr lang="ru-RU" sz="3200" dirty="0" smtClean="0"/>
            </a:br>
            <a:r>
              <a:rPr lang="ru-RU" sz="3200" dirty="0" smtClean="0"/>
              <a:t>Помидора и брусники</a:t>
            </a:r>
            <a:br>
              <a:rPr lang="ru-RU" sz="3200" dirty="0" smtClean="0"/>
            </a:br>
            <a:r>
              <a:rPr lang="ru-RU" sz="3200" dirty="0" smtClean="0"/>
              <a:t>Вкус, конечно, очень разный,</a:t>
            </a:r>
            <a:br>
              <a:rPr lang="ru-RU" sz="3200" dirty="0" smtClean="0"/>
            </a:br>
            <a:r>
              <a:rPr lang="ru-RU" sz="3200" dirty="0" smtClean="0"/>
              <a:t>Ну а цвет похожий — …</a:t>
            </a:r>
            <a:endParaRPr lang="ru-RU" sz="3200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1547664" y="5085184"/>
            <a:ext cx="5857916" cy="10001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Red</a:t>
            </a:r>
            <a:r>
              <a:rPr lang="ru-RU" sz="2000" dirty="0" smtClean="0"/>
              <a:t> - красный</a:t>
            </a:r>
            <a:endParaRPr lang="ru-RU" sz="2000" dirty="0"/>
          </a:p>
        </p:txBody>
      </p:sp>
      <p:pic>
        <p:nvPicPr>
          <p:cNvPr id="45" name="Рисунок 44" descr="Рисунок5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4076329"/>
            <a:ext cx="1664071" cy="259668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00100" y="7143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13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8" name="Рисунок 7" descr="Рисунок3.png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492152" y="4143380"/>
            <a:ext cx="1651880" cy="2529631"/>
          </a:xfrm>
          <a:prstGeom prst="rect">
            <a:avLst/>
          </a:prstGeom>
        </p:spPr>
      </p:pic>
    </p:spTree>
  </p:cSld>
  <p:clrMapOvr>
    <a:masterClrMapping/>
  </p:clrMapOvr>
  <p:transition>
    <p:blinds dir="vert"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</p:childTnLst>
        </p:cTn>
      </p:par>
    </p:tnLst>
    <p:bldLst>
      <p:bldP spid="4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 t="-22000" b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кругленный прямоугольник 15"/>
          <p:cNvSpPr/>
          <p:nvPr/>
        </p:nvSpPr>
        <p:spPr>
          <a:xfrm>
            <a:off x="1285852" y="1285860"/>
            <a:ext cx="6572296" cy="3500462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Ваш вопрос</a:t>
            </a:r>
            <a:endParaRPr lang="ru-RU" sz="4000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1285852" y="1285860"/>
            <a:ext cx="6572296" cy="3500462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500" dirty="0" smtClean="0"/>
              <a:t>Что же белый цвет имеет?</a:t>
            </a:r>
            <a:br>
              <a:rPr lang="ru-RU" sz="3500" dirty="0" smtClean="0"/>
            </a:br>
            <a:r>
              <a:rPr lang="ru-RU" sz="3500" dirty="0" smtClean="0"/>
              <a:t>Все, кто пьют — те не болеют.</a:t>
            </a:r>
            <a:br>
              <a:rPr lang="ru-RU" sz="3500" dirty="0" smtClean="0"/>
            </a:br>
            <a:r>
              <a:rPr lang="ru-RU" sz="3500" dirty="0" smtClean="0"/>
              <a:t>Вы назвать продукт готовы,</a:t>
            </a:r>
            <a:br>
              <a:rPr lang="ru-RU" sz="3500" dirty="0" smtClean="0"/>
            </a:br>
            <a:r>
              <a:rPr lang="ru-RU" sz="3500" dirty="0" smtClean="0"/>
              <a:t>Что нам утром даст корова?</a:t>
            </a:r>
            <a:endParaRPr lang="ru-RU" sz="3500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1835696" y="5013176"/>
            <a:ext cx="5857916" cy="10001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Milk -</a:t>
            </a:r>
            <a:r>
              <a:rPr lang="ru-RU" sz="2000" dirty="0" smtClean="0"/>
              <a:t> молоко</a:t>
            </a:r>
            <a:r>
              <a:rPr lang="en-US" sz="2000" dirty="0" smtClean="0"/>
              <a:t> </a:t>
            </a:r>
            <a:endParaRPr lang="ru-RU" sz="2000" dirty="0"/>
          </a:p>
        </p:txBody>
      </p:sp>
      <p:pic>
        <p:nvPicPr>
          <p:cNvPr id="45" name="Рисунок 44" descr="Рисунок5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4076329"/>
            <a:ext cx="1664071" cy="259668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00100" y="7143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14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8" name="Рисунок 7" descr="Рисунок3.png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492152" y="4143380"/>
            <a:ext cx="1651880" cy="2529631"/>
          </a:xfrm>
          <a:prstGeom prst="rect">
            <a:avLst/>
          </a:prstGeom>
        </p:spPr>
      </p:pic>
    </p:spTree>
  </p:cSld>
  <p:clrMapOvr>
    <a:masterClrMapping/>
  </p:clrMapOvr>
  <p:transition>
    <p:blinds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</p:childTnLst>
        </p:cTn>
      </p:par>
    </p:tnLst>
    <p:bldLst>
      <p:bldP spid="4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 t="-22000" b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кругленный прямоугольник 15"/>
          <p:cNvSpPr/>
          <p:nvPr/>
        </p:nvSpPr>
        <p:spPr>
          <a:xfrm>
            <a:off x="1285852" y="1285860"/>
            <a:ext cx="6572296" cy="3500462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Ваш вопрос</a:t>
            </a:r>
            <a:endParaRPr lang="ru-RU" sz="4000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1285852" y="1285860"/>
            <a:ext cx="6572296" cy="3500462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Одуванчику привет!</a:t>
            </a:r>
            <a:br>
              <a:rPr lang="ru-RU" sz="3200" dirty="0" smtClean="0"/>
            </a:br>
            <a:r>
              <a:rPr lang="ru-RU" sz="3200" dirty="0" smtClean="0"/>
              <a:t>И привет купальнице!</a:t>
            </a:r>
            <a:br>
              <a:rPr lang="ru-RU" sz="3200" dirty="0" smtClean="0"/>
            </a:br>
            <a:r>
              <a:rPr lang="ru-RU" sz="3200" dirty="0" smtClean="0"/>
              <a:t>Ваш веселый, яркий цвет</a:t>
            </a:r>
            <a:br>
              <a:rPr lang="ru-RU" sz="3200" dirty="0" smtClean="0"/>
            </a:br>
            <a:r>
              <a:rPr lang="ru-RU" sz="3200" dirty="0" smtClean="0"/>
              <a:t>Всем нам очень нравится!</a:t>
            </a:r>
            <a:endParaRPr lang="ru-RU" sz="3200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1643042" y="5143512"/>
            <a:ext cx="5857916" cy="10001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Yellow</a:t>
            </a:r>
            <a:r>
              <a:rPr lang="ru-RU" sz="2000" dirty="0" smtClean="0"/>
              <a:t> - жёлтый</a:t>
            </a:r>
            <a:endParaRPr lang="ru-RU" sz="2000" dirty="0"/>
          </a:p>
        </p:txBody>
      </p:sp>
      <p:pic>
        <p:nvPicPr>
          <p:cNvPr id="45" name="Рисунок 44" descr="Рисунок5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4076329"/>
            <a:ext cx="1664071" cy="259668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00100" y="71435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15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8" name="Рисунок 7" descr="Рисунок3.png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492152" y="4143380"/>
            <a:ext cx="1651880" cy="2529631"/>
          </a:xfrm>
          <a:prstGeom prst="rect">
            <a:avLst/>
          </a:prstGeom>
        </p:spPr>
      </p:pic>
    </p:spTree>
  </p:cSld>
  <p:clrMapOvr>
    <a:masterClrMapping/>
  </p:clrMapOvr>
  <p:transition>
    <p:checker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</p:childTnLst>
        </p:cTn>
      </p:par>
    </p:tnLst>
    <p:bldLst>
      <p:bldP spid="4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 t="-22000" b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1000100" y="1285860"/>
            <a:ext cx="7143800" cy="4500594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buFont typeface="Wingdings" pitchFamily="2" charset="2"/>
              <a:buChar char="q"/>
            </a:pPr>
            <a:r>
              <a:rPr lang="ru-RU" sz="2400" dirty="0" smtClean="0"/>
              <a:t> В игре принимают участие 2-3 команды, которые по очереди выбирают вопросы по щелчку на такие значки.</a:t>
            </a:r>
          </a:p>
          <a:p>
            <a:pPr>
              <a:buFont typeface="Wingdings" pitchFamily="2" charset="2"/>
              <a:buChar char="q"/>
            </a:pPr>
            <a:r>
              <a:rPr lang="ru-RU" sz="2400" dirty="0" smtClean="0"/>
              <a:t> Вопросы можно выбирать в любом порядке.</a:t>
            </a:r>
          </a:p>
          <a:p>
            <a:pPr>
              <a:buFont typeface="Wingdings" pitchFamily="2" charset="2"/>
              <a:buChar char="q"/>
            </a:pPr>
            <a:r>
              <a:rPr lang="ru-RU" sz="2400" dirty="0" smtClean="0"/>
              <a:t> У каждой команды своя летающая тарелка.</a:t>
            </a:r>
          </a:p>
          <a:p>
            <a:pPr>
              <a:buFont typeface="Wingdings" pitchFamily="2" charset="2"/>
              <a:buChar char="q"/>
            </a:pPr>
            <a:r>
              <a:rPr lang="ru-RU" sz="2400" dirty="0" smtClean="0"/>
              <a:t> После каждого правильного ответа (проверяем по щелчку на «ответ») нужно вернуться в меню и щелкнуть один раз  по прямоугольнику цвета своей тарелки. </a:t>
            </a:r>
          </a:p>
          <a:p>
            <a:pPr>
              <a:buFont typeface="Wingdings" pitchFamily="2" charset="2"/>
              <a:buChar char="q"/>
            </a:pPr>
            <a:r>
              <a:rPr lang="ru-RU" sz="2400" dirty="0" smtClean="0"/>
              <a:t> Побеждает  тот, чья летающая тарелка первый окажется у правого края слайда.</a:t>
            </a:r>
            <a:endParaRPr lang="ru-RU" sz="2400" dirty="0"/>
          </a:p>
        </p:txBody>
      </p:sp>
      <p:pic>
        <p:nvPicPr>
          <p:cNvPr id="10" name="Рисунок 9" descr="Рисунок7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467738" y="4322273"/>
            <a:ext cx="1676262" cy="2535727"/>
          </a:xfrm>
          <a:prstGeom prst="rect">
            <a:avLst/>
          </a:prstGeom>
        </p:spPr>
      </p:pic>
      <p:pic>
        <p:nvPicPr>
          <p:cNvPr id="8" name="Рисунок 7" descr="button77.gif"/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500562" y="2285992"/>
            <a:ext cx="429800" cy="428628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13" name="Рисунок 12" descr="button63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3357554" y="4572008"/>
            <a:ext cx="528020" cy="212923"/>
          </a:xfrm>
          <a:prstGeom prst="rect">
            <a:avLst/>
          </a:prstGeom>
        </p:spPr>
      </p:pic>
      <p:pic>
        <p:nvPicPr>
          <p:cNvPr id="15" name="Рисунок 14" descr="flying-saucer.gif"/>
          <p:cNvPicPr>
            <a:picLocks noChangeAspect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286644" y="3071810"/>
            <a:ext cx="660647" cy="282191"/>
          </a:xfrm>
          <a:prstGeom prst="rect">
            <a:avLst/>
          </a:prstGeom>
          <a:effectLst>
            <a:softEdge rad="31750"/>
          </a:effectLst>
        </p:spPr>
      </p:pic>
      <p:sp>
        <p:nvSpPr>
          <p:cNvPr id="17" name="TextBox 16"/>
          <p:cNvSpPr txBox="1"/>
          <p:nvPr/>
        </p:nvSpPr>
        <p:spPr>
          <a:xfrm>
            <a:off x="1785918" y="363660"/>
            <a:ext cx="5500726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4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Правила игры</a:t>
            </a:r>
            <a:endParaRPr lang="ru-RU" sz="48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pull dir="u"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399 -3.7037E-7 L 0.19566 -0.0009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9566 -0.00093 L 0.33732 -0.00093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3732 -0.00093 L 0.47916 -0.00093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7916 -0.00093 L 0.63663 -0.00093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3663 -0.00092 L 0.79409 -0.00092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 t="-22000" b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flying-saucer.gif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0" y="714356"/>
            <a:ext cx="1965085" cy="709614"/>
          </a:xfrm>
          <a:prstGeom prst="rect">
            <a:avLst/>
          </a:prstGeom>
          <a:effectLst>
            <a:softEdge rad="31750"/>
          </a:effectLst>
        </p:spPr>
      </p:pic>
      <p:pic>
        <p:nvPicPr>
          <p:cNvPr id="12" name="Рисунок 11" descr="button63.gif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943350" y="5000636"/>
            <a:ext cx="1257300" cy="428625"/>
          </a:xfrm>
          <a:prstGeom prst="rect">
            <a:avLst/>
          </a:prstGeom>
        </p:spPr>
      </p:pic>
      <p:pic>
        <p:nvPicPr>
          <p:cNvPr id="13" name="Рисунок 12" descr="button64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386006" y="5000636"/>
            <a:ext cx="1257300" cy="428625"/>
          </a:xfrm>
          <a:prstGeom prst="rect">
            <a:avLst/>
          </a:prstGeom>
        </p:spPr>
      </p:pic>
      <p:pic>
        <p:nvPicPr>
          <p:cNvPr id="14" name="Рисунок 13" descr="flying-saucer.gif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0" y="3356992"/>
            <a:ext cx="1965085" cy="709614"/>
          </a:xfrm>
          <a:prstGeom prst="rect">
            <a:avLst/>
          </a:prstGeom>
          <a:effectLst>
            <a:softEdge rad="31750"/>
          </a:effectLst>
          <a:scene3d>
            <a:camera prst="orthographicFront"/>
            <a:lightRig rig="threePt" dir="t"/>
          </a:scene3d>
          <a:sp3d contourW="12700">
            <a:contourClr>
              <a:srgbClr val="00B050"/>
            </a:contourClr>
          </a:sp3d>
        </p:spPr>
      </p:pic>
      <p:pic>
        <p:nvPicPr>
          <p:cNvPr id="9" name="Рисунок 8" descr="button77.gif">
            <a:hlinkClick r:id="rId8" action="ppaction://hlinksldjump"/>
          </p:cNvPr>
          <p:cNvPicPr>
            <a:picLocks noChangeAspect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14282" y="6072206"/>
            <a:ext cx="443389" cy="429387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35" name="Рисунок 34" descr="button77.gif">
            <a:hlinkClick r:id="rId10" action="ppaction://hlinksldjump"/>
          </p:cNvPr>
          <p:cNvPicPr>
            <a:picLocks noChangeAspect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01094" y="6072206"/>
            <a:ext cx="443389" cy="429387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36" name="Рисунок 35" descr="button77.gif">
            <a:hlinkClick r:id="rId11" action="ppaction://hlinksldjump"/>
          </p:cNvPr>
          <p:cNvPicPr>
            <a:picLocks noChangeAspect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387906" y="6072206"/>
            <a:ext cx="443389" cy="429387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37" name="Рисунок 36" descr="button77.gif">
            <a:hlinkClick r:id="rId12" action="ppaction://hlinksldjump"/>
          </p:cNvPr>
          <p:cNvPicPr>
            <a:picLocks noChangeAspect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561530" y="6072206"/>
            <a:ext cx="443389" cy="429387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38" name="Рисунок 37" descr="button77.gif">
            <a:hlinkClick r:id="rId13" action="ppaction://hlinksldjump"/>
          </p:cNvPr>
          <p:cNvPicPr>
            <a:picLocks noChangeAspect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148342" y="6072206"/>
            <a:ext cx="443389" cy="429387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39" name="Рисунок 38" descr="button77.gif">
            <a:hlinkClick r:id="rId14" action="ppaction://hlinksldjump"/>
          </p:cNvPr>
          <p:cNvPicPr>
            <a:picLocks noChangeAspect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735154" y="6072206"/>
            <a:ext cx="443389" cy="429387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40" name="Рисунок 39" descr="button77.gif">
            <a:hlinkClick r:id="rId15" action="ppaction://hlinksldjump"/>
          </p:cNvPr>
          <p:cNvPicPr>
            <a:picLocks noChangeAspect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321966" y="6072206"/>
            <a:ext cx="443389" cy="429387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41" name="Рисунок 40" descr="button77.gif">
            <a:hlinkClick r:id="rId16" action="ppaction://hlinksldjump"/>
          </p:cNvPr>
          <p:cNvPicPr>
            <a:picLocks noChangeAspect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082402" y="6072206"/>
            <a:ext cx="443389" cy="429387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43" name="Рисунок 42" descr="button77.gif">
            <a:hlinkClick r:id="rId17" action="ppaction://hlinksldjump"/>
          </p:cNvPr>
          <p:cNvPicPr>
            <a:picLocks noChangeAspect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429645" y="6072206"/>
            <a:ext cx="443389" cy="429387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44" name="Рисунок 43" descr="button77.gif">
            <a:hlinkClick r:id="rId18" action="ppaction://hlinksldjump"/>
          </p:cNvPr>
          <p:cNvPicPr>
            <a:picLocks noChangeAspect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974718" y="6072206"/>
            <a:ext cx="443389" cy="429387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50" name="Рисунок 49" descr="button77.gif">
            <a:hlinkClick r:id="rId19" action="ppaction://hlinksldjump"/>
          </p:cNvPr>
          <p:cNvPicPr>
            <a:picLocks noChangeAspect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256026" y="6072206"/>
            <a:ext cx="443389" cy="429387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51" name="Рисунок 50" descr="button77.gif">
            <a:hlinkClick r:id="rId20" action="ppaction://hlinksldjump"/>
          </p:cNvPr>
          <p:cNvPicPr>
            <a:picLocks noChangeAspect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908778" y="6072206"/>
            <a:ext cx="443389" cy="429387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52" name="Рисунок 51" descr="button77.gif">
            <a:hlinkClick r:id="rId21" action="ppaction://hlinksldjump"/>
          </p:cNvPr>
          <p:cNvPicPr>
            <a:picLocks noChangeAspect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495590" y="6072206"/>
            <a:ext cx="443389" cy="429387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53" name="Рисунок 52" descr="button77.gif">
            <a:hlinkClick r:id="rId22" action="ppaction://hlinksldjump"/>
          </p:cNvPr>
          <p:cNvPicPr>
            <a:picLocks noChangeAspect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842838" y="6072206"/>
            <a:ext cx="443389" cy="429387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  <p:pic>
        <p:nvPicPr>
          <p:cNvPr id="54" name="Рисунок 53" descr="button77.gif">
            <a:hlinkClick r:id="rId23" action="ppaction://hlinksldjump"/>
          </p:cNvPr>
          <p:cNvPicPr>
            <a:picLocks noChangeAspect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669214" y="6072206"/>
            <a:ext cx="443389" cy="429387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ransition>
    <p:wedge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399 2.96296E-6 L 0.19566 -0.0023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-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9566 -0.00232 L 0.33732 -0.00232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3732 -0.00232 L 0.47899 -0.0023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7899 -0.00232 L 0.62881 -0.00232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2881 -0.00232 L 0.79409 -0.00232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399 -3.7037E-7 L 0.19566 -0.00093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9566 -0.00093 L 0.33732 -0.00093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3732 -0.00093 L 0.47916 -0.00093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7916 -0.00093 L 0.63663 -0.00093 " pathEditMode="relative" rAng="0" ptsTypes="AA">
                                      <p:cBhvr>
                                        <p:cTn id="3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3663 -0.00092 L 0.79409 -0.00092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>
                      <p:stCondLst>
                        <p:cond delay="0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>
                      <p:stCondLst>
                        <p:cond delay="0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84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5" fill="hold">
                      <p:stCondLst>
                        <p:cond delay="0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89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0" fill="hold">
                      <p:stCondLst>
                        <p:cond delay="0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>
                      <p:stCondLst>
                        <p:cond delay="0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99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0" fill="hold">
                      <p:stCondLst>
                        <p:cond delay="0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109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0" fill="hold">
                      <p:stCondLst>
                        <p:cond delay="0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 t="-22000" b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кругленный прямоугольник 15"/>
          <p:cNvSpPr/>
          <p:nvPr/>
        </p:nvSpPr>
        <p:spPr>
          <a:xfrm>
            <a:off x="1285852" y="1285860"/>
            <a:ext cx="6572296" cy="3500462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Ваш вопрос</a:t>
            </a:r>
            <a:endParaRPr lang="ru-RU" sz="4000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1285852" y="1285860"/>
            <a:ext cx="6572296" cy="3500462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С какой буквы начинается английский алфавит?</a:t>
            </a:r>
          </a:p>
          <a:p>
            <a:pPr algn="ctr"/>
            <a:endParaRPr lang="ru-RU" sz="4000" dirty="0" smtClean="0"/>
          </a:p>
        </p:txBody>
      </p:sp>
      <p:sp>
        <p:nvSpPr>
          <p:cNvPr id="40" name="Прямоугольник 39"/>
          <p:cNvSpPr/>
          <p:nvPr/>
        </p:nvSpPr>
        <p:spPr>
          <a:xfrm>
            <a:off x="1691680" y="5157192"/>
            <a:ext cx="5857916" cy="10001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A [</a:t>
            </a:r>
            <a:r>
              <a:rPr lang="en-US" sz="2000" dirty="0" err="1" smtClean="0"/>
              <a:t>ei</a:t>
            </a:r>
            <a:r>
              <a:rPr lang="en-US" sz="2000" dirty="0" smtClean="0"/>
              <a:t>]</a:t>
            </a:r>
            <a:endParaRPr lang="ru-RU" sz="2000" dirty="0"/>
          </a:p>
        </p:txBody>
      </p:sp>
      <p:pic>
        <p:nvPicPr>
          <p:cNvPr id="44" name="Рисунок 43" descr="Рисунок3.png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492152" y="4143380"/>
            <a:ext cx="1651880" cy="2529631"/>
          </a:xfrm>
          <a:prstGeom prst="rect">
            <a:avLst/>
          </a:prstGeom>
        </p:spPr>
      </p:pic>
      <p:pic>
        <p:nvPicPr>
          <p:cNvPr id="45" name="Рисунок 44" descr="Рисунок5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4076329"/>
            <a:ext cx="1664071" cy="2596682"/>
          </a:xfrm>
          <a:prstGeom prst="rect">
            <a:avLst/>
          </a:prstGeom>
        </p:spPr>
      </p:pic>
      <p:sp>
        <p:nvSpPr>
          <p:cNvPr id="46" name="TextBox 45"/>
          <p:cNvSpPr txBox="1"/>
          <p:nvPr/>
        </p:nvSpPr>
        <p:spPr>
          <a:xfrm>
            <a:off x="1000100" y="7143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1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strips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</p:childTnLst>
        </p:cTn>
      </p:par>
    </p:tnLst>
    <p:bldLst>
      <p:bldP spid="4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 t="-22000" b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кругленный прямоугольник 15"/>
          <p:cNvSpPr/>
          <p:nvPr/>
        </p:nvSpPr>
        <p:spPr>
          <a:xfrm>
            <a:off x="1285852" y="1285860"/>
            <a:ext cx="6572296" cy="3500462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Ваш вопрос</a:t>
            </a:r>
            <a:endParaRPr lang="ru-RU" sz="4000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1285852" y="1285860"/>
            <a:ext cx="6572296" cy="3500462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 сколько букв в английском алфавите?</a:t>
            </a:r>
            <a:endParaRPr lang="ru-RU" sz="4000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1643042" y="5143512"/>
            <a:ext cx="5857916" cy="10001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26 букв</a:t>
            </a:r>
            <a:endParaRPr lang="ru-RU" sz="2000" dirty="0"/>
          </a:p>
        </p:txBody>
      </p:sp>
      <p:pic>
        <p:nvPicPr>
          <p:cNvPr id="45" name="Рисунок 44" descr="Рисунок5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4076329"/>
            <a:ext cx="1664071" cy="259668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00100" y="7143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2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8" name="Рисунок 7" descr="Рисунок3.png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492152" y="4143380"/>
            <a:ext cx="1651880" cy="2529631"/>
          </a:xfrm>
          <a:prstGeom prst="rect">
            <a:avLst/>
          </a:prstGeom>
        </p:spPr>
      </p:pic>
    </p:spTree>
  </p:cSld>
  <p:clrMapOvr>
    <a:masterClrMapping/>
  </p:clrMapOvr>
  <p:transition>
    <p:wheel spokes="2"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</p:childTnLst>
        </p:cTn>
      </p:par>
    </p:tnLst>
    <p:bldLst>
      <p:bldP spid="4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 t="-22000" b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кругленный прямоугольник 15"/>
          <p:cNvSpPr/>
          <p:nvPr/>
        </p:nvSpPr>
        <p:spPr>
          <a:xfrm>
            <a:off x="1285852" y="1285860"/>
            <a:ext cx="6572296" cy="3500462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Ваш вопрос</a:t>
            </a:r>
            <a:endParaRPr lang="ru-RU" sz="4000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1331640" y="1268760"/>
            <a:ext cx="6572296" cy="3500462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 Сколько гласных букв в английском алфавите? Назовите их</a:t>
            </a:r>
            <a:endParaRPr lang="ru-RU" sz="4000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1547664" y="5085184"/>
            <a:ext cx="5857916" cy="10001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6 букв</a:t>
            </a:r>
          </a:p>
          <a:p>
            <a:pPr algn="ctr"/>
            <a:r>
              <a:rPr lang="en-US" sz="2000" dirty="0" smtClean="0"/>
              <a:t>A, E, I, O, U, Y</a:t>
            </a:r>
            <a:endParaRPr lang="ru-RU" sz="2000" dirty="0"/>
          </a:p>
        </p:txBody>
      </p:sp>
      <p:pic>
        <p:nvPicPr>
          <p:cNvPr id="45" name="Рисунок 44" descr="Рисунок5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4076329"/>
            <a:ext cx="1664071" cy="259668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00100" y="7143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3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8" name="Рисунок 7" descr="Рисунок3.png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492152" y="4143380"/>
            <a:ext cx="1651880" cy="2529631"/>
          </a:xfrm>
          <a:prstGeom prst="rect">
            <a:avLst/>
          </a:prstGeom>
        </p:spPr>
      </p:pic>
    </p:spTree>
  </p:cSld>
  <p:clrMapOvr>
    <a:masterClrMapping/>
  </p:clrMapOvr>
  <p:transition>
    <p:pull dir="ru"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</p:childTnLst>
        </p:cTn>
      </p:par>
    </p:tnLst>
    <p:bldLst>
      <p:bldP spid="4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 t="-22000" b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кругленный прямоугольник 15"/>
          <p:cNvSpPr/>
          <p:nvPr/>
        </p:nvSpPr>
        <p:spPr>
          <a:xfrm>
            <a:off x="1285852" y="1285860"/>
            <a:ext cx="6572296" cy="3500462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Ваш вопрос</a:t>
            </a:r>
            <a:endParaRPr lang="ru-RU" sz="4000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1285852" y="1285860"/>
            <a:ext cx="6572296" cy="3500462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Любимое лакомство </a:t>
            </a:r>
            <a:r>
              <a:rPr lang="ru-RU" sz="4000" dirty="0" err="1" smtClean="0"/>
              <a:t>Карлсона</a:t>
            </a:r>
            <a:endParaRPr lang="ru-RU" sz="4000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1643042" y="5143512"/>
            <a:ext cx="5857916" cy="10001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CAKE  - </a:t>
            </a:r>
            <a:r>
              <a:rPr lang="ru-RU" sz="2000" dirty="0" smtClean="0"/>
              <a:t>торт</a:t>
            </a:r>
            <a:endParaRPr lang="ru-RU" sz="2000" dirty="0"/>
          </a:p>
        </p:txBody>
      </p:sp>
      <p:pic>
        <p:nvPicPr>
          <p:cNvPr id="45" name="Рисунок 44" descr="Рисунок5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4076329"/>
            <a:ext cx="1664071" cy="259668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00100" y="7143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4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8" name="Рисунок 7" descr="Рисунок3.png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492152" y="4143380"/>
            <a:ext cx="1651880" cy="2529631"/>
          </a:xfrm>
          <a:prstGeom prst="rect">
            <a:avLst/>
          </a:prstGeom>
        </p:spPr>
      </p:pic>
    </p:spTree>
  </p:cSld>
  <p:clrMapOvr>
    <a:masterClrMapping/>
  </p:clrMapOvr>
  <p:transition>
    <p:newsflash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</p:childTnLst>
        </p:cTn>
      </p:par>
    </p:tnLst>
    <p:bldLst>
      <p:bldP spid="4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 t="-22000" b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кругленный прямоугольник 15"/>
          <p:cNvSpPr/>
          <p:nvPr/>
        </p:nvSpPr>
        <p:spPr>
          <a:xfrm>
            <a:off x="1285852" y="1285860"/>
            <a:ext cx="6572296" cy="3500462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Ваш вопрос</a:t>
            </a:r>
            <a:endParaRPr lang="ru-RU" sz="4000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1285852" y="1285860"/>
            <a:ext cx="6572296" cy="3500462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500" dirty="0" smtClean="0"/>
              <a:t>Жарким летним вечерком</a:t>
            </a:r>
          </a:p>
          <a:p>
            <a:pPr algn="ctr"/>
            <a:r>
              <a:rPr lang="ru-RU" sz="3500" dirty="0" smtClean="0"/>
              <a:t>Любим съесть его с </a:t>
            </a:r>
          </a:p>
          <a:p>
            <a:pPr algn="ctr"/>
            <a:r>
              <a:rPr lang="ru-RU" sz="3500" dirty="0" smtClean="0"/>
              <a:t>дружком</a:t>
            </a:r>
          </a:p>
          <a:p>
            <a:pPr algn="ctr"/>
            <a:r>
              <a:rPr lang="ru-RU" sz="3500" dirty="0" smtClean="0"/>
              <a:t>Разным вкусом поражает,</a:t>
            </a:r>
          </a:p>
          <a:p>
            <a:pPr algn="ctr"/>
            <a:r>
              <a:rPr lang="ru-RU" sz="3500" dirty="0" smtClean="0"/>
              <a:t>Жажду круто удаляет</a:t>
            </a:r>
            <a:r>
              <a:rPr lang="ru-RU" sz="4000" dirty="0" smtClean="0"/>
              <a:t>!</a:t>
            </a:r>
            <a:endParaRPr lang="ru-RU" sz="4000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1643042" y="5143512"/>
            <a:ext cx="5857916" cy="10001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000" dirty="0" smtClean="0"/>
              <a:t> </a:t>
            </a:r>
            <a:r>
              <a:rPr lang="en-US" sz="2000" dirty="0" smtClean="0"/>
              <a:t>ICE – CREAM - </a:t>
            </a:r>
            <a:r>
              <a:rPr lang="ru-RU" sz="2000" dirty="0" smtClean="0"/>
              <a:t>мороженое</a:t>
            </a:r>
            <a:endParaRPr lang="ru-RU" sz="2000" dirty="0"/>
          </a:p>
        </p:txBody>
      </p:sp>
      <p:pic>
        <p:nvPicPr>
          <p:cNvPr id="45" name="Рисунок 44" descr="Рисунок5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4076329"/>
            <a:ext cx="1664071" cy="259668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00100" y="7143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5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8" name="Рисунок 7" descr="Рисунок3.png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492152" y="4143380"/>
            <a:ext cx="1651880" cy="2529631"/>
          </a:xfrm>
          <a:prstGeom prst="rect">
            <a:avLst/>
          </a:prstGeom>
        </p:spPr>
      </p:pic>
    </p:spTree>
  </p:cSld>
  <p:clrMapOvr>
    <a:masterClrMapping/>
  </p:clrMapOvr>
  <p:transition>
    <p:wheel spokes="8"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</p:childTnLst>
        </p:cTn>
      </p:par>
    </p:tnLst>
    <p:bldLst>
      <p:bldP spid="4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 t="-22000" b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кругленный прямоугольник 15"/>
          <p:cNvSpPr/>
          <p:nvPr/>
        </p:nvSpPr>
        <p:spPr>
          <a:xfrm>
            <a:off x="1285852" y="1285860"/>
            <a:ext cx="6572296" cy="3500462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Ваш вопрос</a:t>
            </a:r>
            <a:endParaRPr lang="ru-RU" sz="4000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1285852" y="1285860"/>
            <a:ext cx="6572296" cy="3500462"/>
          </a:xfrm>
          <a:prstGeom prst="round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С ветчиной и огурцом,</a:t>
            </a:r>
          </a:p>
          <a:p>
            <a:pPr algn="ctr"/>
            <a:r>
              <a:rPr lang="ru-RU" sz="4000" dirty="0" smtClean="0"/>
              <a:t>Сыром и грибами.</a:t>
            </a:r>
          </a:p>
          <a:p>
            <a:pPr algn="ctr"/>
            <a:r>
              <a:rPr lang="ru-RU" sz="4000" dirty="0" smtClean="0"/>
              <a:t>Круглая, манящая</a:t>
            </a:r>
          </a:p>
          <a:p>
            <a:pPr algn="ctr"/>
            <a:r>
              <a:rPr lang="ru-RU" sz="4000" dirty="0" smtClean="0"/>
              <a:t>Вкуснятина хрустящая!</a:t>
            </a:r>
            <a:endParaRPr lang="en-US" sz="4000" dirty="0" smtClean="0"/>
          </a:p>
          <a:p>
            <a:pPr algn="ctr"/>
            <a:endParaRPr lang="ru-RU" sz="4000" dirty="0" smtClean="0"/>
          </a:p>
          <a:p>
            <a:pPr algn="ctr"/>
            <a:endParaRPr lang="ru-RU" sz="4000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1643042" y="5143512"/>
            <a:ext cx="5857916" cy="10001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Pizza - </a:t>
            </a:r>
            <a:r>
              <a:rPr lang="ru-RU" sz="2000" dirty="0" smtClean="0"/>
              <a:t>пицца</a:t>
            </a:r>
            <a:endParaRPr lang="ru-RU" sz="2000" dirty="0"/>
          </a:p>
        </p:txBody>
      </p:sp>
      <p:pic>
        <p:nvPicPr>
          <p:cNvPr id="45" name="Рисунок 44" descr="Рисунок5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4076329"/>
            <a:ext cx="1664071" cy="259668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00100" y="7143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6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8" name="Рисунок 7" descr="Рисунок3.png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492152" y="4143380"/>
            <a:ext cx="1651880" cy="2529631"/>
          </a:xfrm>
          <a:prstGeom prst="rect">
            <a:avLst/>
          </a:prstGeom>
        </p:spPr>
      </p:pic>
    </p:spTree>
  </p:cSld>
  <p:clrMapOvr>
    <a:masterClrMapping/>
  </p:clrMapOvr>
  <p:transition>
    <p:pull dir="lu"/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</p:childTnLst>
        </p:cTn>
      </p:par>
    </p:tnLst>
    <p:bldLst>
      <p:bldP spid="40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8177d66a8441574fdf0a4189d9d5b377e88d5f"/>
</p:tagLst>
</file>

<file path=ppt/theme/theme1.xml><?xml version="1.0" encoding="utf-8"?>
<a:theme xmlns:a="http://schemas.openxmlformats.org/drawingml/2006/main" name="flying_sauсers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flying_sauсers</Template>
  <TotalTime>76</TotalTime>
  <Words>356</Words>
  <Application>Microsoft Office PowerPoint</Application>
  <PresentationFormat>Экран (4:3)</PresentationFormat>
  <Paragraphs>105</Paragraphs>
  <Slides>18</Slides>
  <Notes>18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flying_sauсers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Яна</dc:creator>
  <cp:lastModifiedBy>Сергей</cp:lastModifiedBy>
  <cp:revision>16</cp:revision>
  <dcterms:created xsi:type="dcterms:W3CDTF">2014-01-13T17:33:58Z</dcterms:created>
  <dcterms:modified xsi:type="dcterms:W3CDTF">2019-02-10T11:00:26Z</dcterms:modified>
</cp:coreProperties>
</file>